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896C09-7F40-69B2-52AC-F5963BBEB4EA}" v="15" dt="2026-09-02T12:50:57.367"/>
    <p1510:client id="{96F36692-76A8-FE96-9A24-4B8E206CD2CE}" v="3" dt="2026-09-03T09:10:24.2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2" d="100"/>
          <a:sy n="82" d="100"/>
        </p:scale>
        <p:origin x="4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310E8EF-415A-B9D3-9E75-83009884E81F}"/>
              </a:ext>
            </a:extLst>
          </p:cNvPr>
          <p:cNvSpPr txBox="1"/>
          <p:nvPr/>
        </p:nvSpPr>
        <p:spPr>
          <a:xfrm>
            <a:off x="339306" y="1719532"/>
            <a:ext cx="2743200" cy="2862322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>
              <a:latin typeface="Segoe UI"/>
              <a:cs typeface="Segoe UI"/>
            </a:endParaRPr>
          </a:p>
          <a:p>
            <a:endParaRPr lang="en-US" b="1" dirty="0">
              <a:latin typeface="Segoe UI"/>
              <a:cs typeface="Segoe UI"/>
            </a:endParaRPr>
          </a:p>
          <a:p>
            <a:r>
              <a:rPr lang="en-US" b="1" dirty="0">
                <a:latin typeface="Segoe UI"/>
                <a:cs typeface="Segoe UI"/>
              </a:rPr>
              <a:t>⚽ Football Club</a:t>
            </a:r>
          </a:p>
          <a:p>
            <a:r>
              <a:rPr lang="en-US" b="1" dirty="0">
                <a:latin typeface="Segoe UI"/>
                <a:cs typeface="Segoe UI"/>
              </a:rPr>
              <a:t>With Mr. Hussey</a:t>
            </a:r>
            <a:br>
              <a:rPr lang="en-US" dirty="0">
                <a:latin typeface="Segoe UI"/>
                <a:cs typeface="Segoe UI"/>
              </a:rPr>
            </a:br>
            <a:r>
              <a:rPr lang="en-US" dirty="0">
                <a:latin typeface="Segoe UI"/>
                <a:cs typeface="Segoe UI"/>
              </a:rPr>
              <a:t>📅 </a:t>
            </a:r>
            <a:r>
              <a:rPr lang="en-US" b="1" dirty="0">
                <a:latin typeface="Segoe UI"/>
                <a:cs typeface="Segoe UI"/>
              </a:rPr>
              <a:t>Tuesday Nights</a:t>
            </a:r>
            <a:br>
              <a:rPr lang="en-US" dirty="0">
                <a:latin typeface="Segoe UI"/>
                <a:cs typeface="Segoe UI"/>
              </a:rPr>
            </a:br>
            <a:r>
              <a:rPr lang="en-US" dirty="0">
                <a:latin typeface="Segoe UI"/>
                <a:cs typeface="Segoe UI"/>
              </a:rPr>
              <a:t>👥 </a:t>
            </a:r>
            <a:r>
              <a:rPr lang="en-US" b="1" dirty="0">
                <a:latin typeface="Segoe UI"/>
                <a:cs typeface="Segoe UI"/>
              </a:rPr>
              <a:t>Open to Year 5 &amp; 6</a:t>
            </a:r>
            <a:br>
              <a:rPr lang="en-US" dirty="0">
                <a:latin typeface="Segoe UI"/>
                <a:cs typeface="Segoe UI"/>
              </a:rPr>
            </a:br>
            <a:r>
              <a:rPr lang="en-US" dirty="0">
                <a:latin typeface="Segoe UI"/>
                <a:cs typeface="Segoe UI"/>
              </a:rPr>
              <a:t>🏃‍♂️ Get active, build teamwork, and score some goals!</a:t>
            </a:r>
          </a:p>
          <a:p>
            <a:endParaRPr lang="en-US" dirty="0">
              <a:latin typeface="Segoe UI"/>
              <a:cs typeface="Segoe U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A679F7-F154-F6EF-FE2E-D648CFE85EDD}"/>
              </a:ext>
            </a:extLst>
          </p:cNvPr>
          <p:cNvSpPr txBox="1"/>
          <p:nvPr/>
        </p:nvSpPr>
        <p:spPr>
          <a:xfrm>
            <a:off x="275202" y="127976"/>
            <a:ext cx="11639595" cy="593239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ts val="750"/>
              </a:lnSpc>
            </a:pPr>
            <a:r>
              <a:rPr lang="en-US" sz="4000" b="1" dirty="0">
                <a:latin typeface="Segoe UI"/>
                <a:cs typeface="Segoe UI"/>
              </a:rPr>
              <a:t>🎉 Tonysguboriau Primary School Clubs 🎉</a:t>
            </a:r>
          </a:p>
          <a:p>
            <a:pPr algn="ctr">
              <a:lnSpc>
                <a:spcPts val="750"/>
              </a:lnSpc>
            </a:pPr>
            <a:endParaRPr lang="en-US" sz="4000" b="1" dirty="0">
              <a:latin typeface="Segoe UI"/>
              <a:cs typeface="Segoe UI"/>
            </a:endParaRPr>
          </a:p>
          <a:p>
            <a:pPr>
              <a:lnSpc>
                <a:spcPts val="750"/>
              </a:lnSpc>
            </a:pPr>
            <a:endParaRPr lang="en-US" sz="4000" dirty="0">
              <a:latin typeface="Segoe UI"/>
              <a:cs typeface="Segoe UI"/>
            </a:endParaRPr>
          </a:p>
          <a:p>
            <a:pPr algn="ctr">
              <a:lnSpc>
                <a:spcPts val="750"/>
              </a:lnSpc>
            </a:pPr>
            <a:r>
              <a:rPr lang="en-US" sz="4000" b="1" dirty="0">
                <a:latin typeface="Segoe UI"/>
                <a:cs typeface="Segoe UI"/>
              </a:rPr>
              <a:t>Come join the fun and learn new skills!</a:t>
            </a:r>
          </a:p>
        </p:txBody>
      </p:sp>
      <p:pic>
        <p:nvPicPr>
          <p:cNvPr id="6" name="Picture 5" descr="A logo with green leaves and text&#10;&#10;AI-generated content may be incorrect.">
            <a:extLst>
              <a:ext uri="{FF2B5EF4-FFF2-40B4-BE49-F238E27FC236}">
                <a16:creationId xmlns:a16="http://schemas.microsoft.com/office/drawing/2014/main" id="{4361192C-3052-28E7-86DE-677061730C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8212" y="4850879"/>
            <a:ext cx="1806869" cy="17902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947A1D-9529-101D-53A8-8C5554952C1E}"/>
              </a:ext>
            </a:extLst>
          </p:cNvPr>
          <p:cNvSpPr txBox="1"/>
          <p:nvPr/>
        </p:nvSpPr>
        <p:spPr>
          <a:xfrm>
            <a:off x="3577294" y="1706163"/>
            <a:ext cx="2743200" cy="2862322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>
              <a:latin typeface="Segoe UI"/>
              <a:cs typeface="Segoe UI"/>
            </a:endParaRPr>
          </a:p>
          <a:p>
            <a:endParaRPr lang="en-US" b="1" dirty="0">
              <a:latin typeface="Segoe UI"/>
              <a:cs typeface="Segoe UI"/>
            </a:endParaRPr>
          </a:p>
          <a:p>
            <a:r>
              <a:rPr lang="en-US" b="1" dirty="0">
                <a:latin typeface="Segoe UI"/>
                <a:cs typeface="Segoe UI"/>
              </a:rPr>
              <a:t>🏐 Netball Club</a:t>
            </a:r>
          </a:p>
          <a:p>
            <a:r>
              <a:rPr lang="en-US" b="1" dirty="0">
                <a:latin typeface="Segoe UI"/>
                <a:cs typeface="Segoe UI"/>
              </a:rPr>
              <a:t>With Mrs. Gill</a:t>
            </a:r>
            <a:br>
              <a:rPr lang="en-US" dirty="0">
                <a:latin typeface="Segoe UI"/>
                <a:cs typeface="Segoe UI"/>
              </a:rPr>
            </a:br>
            <a:r>
              <a:rPr lang="en-US" dirty="0">
                <a:latin typeface="Segoe UI"/>
                <a:cs typeface="Segoe UI"/>
              </a:rPr>
              <a:t>📅 </a:t>
            </a:r>
            <a:r>
              <a:rPr lang="en-US" b="1" dirty="0">
                <a:latin typeface="Segoe UI"/>
                <a:cs typeface="Segoe UI"/>
              </a:rPr>
              <a:t>Thursday Nights</a:t>
            </a:r>
            <a:br>
              <a:rPr lang="en-US" dirty="0">
                <a:latin typeface="Segoe UI"/>
                <a:cs typeface="Segoe UI"/>
              </a:rPr>
            </a:br>
            <a:r>
              <a:rPr lang="en-US" dirty="0">
                <a:latin typeface="Segoe UI"/>
                <a:cs typeface="Segoe UI"/>
              </a:rPr>
              <a:t>👥 </a:t>
            </a:r>
            <a:r>
              <a:rPr lang="en-US" b="1" dirty="0">
                <a:latin typeface="Segoe UI"/>
                <a:cs typeface="Segoe UI"/>
              </a:rPr>
              <a:t>Open to Year 3 - 6</a:t>
            </a:r>
            <a:br>
              <a:rPr lang="en-US" dirty="0">
                <a:latin typeface="Segoe UI"/>
                <a:cs typeface="Segoe UI"/>
              </a:rPr>
            </a:br>
            <a:r>
              <a:rPr lang="en-US" dirty="0">
                <a:latin typeface="Segoe UI"/>
                <a:cs typeface="Segoe UI"/>
              </a:rPr>
              <a:t>🏃‍♂️ Learn Strategy, Coordination and have a blast!</a:t>
            </a:r>
          </a:p>
          <a:p>
            <a:endParaRPr lang="en-US">
              <a:latin typeface="Segoe UI"/>
              <a:cs typeface="Segoe U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EC18359-6D2E-D242-ABC9-1658CD4D3A69}"/>
              </a:ext>
            </a:extLst>
          </p:cNvPr>
          <p:cNvSpPr txBox="1"/>
          <p:nvPr/>
        </p:nvSpPr>
        <p:spPr>
          <a:xfrm>
            <a:off x="6800341" y="1706162"/>
            <a:ext cx="2743200" cy="2862322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>
              <a:latin typeface="Segoe UI"/>
              <a:cs typeface="Segoe UI"/>
            </a:endParaRPr>
          </a:p>
          <a:p>
            <a:endParaRPr lang="en-US" b="1" dirty="0">
              <a:latin typeface="Segoe UI"/>
              <a:cs typeface="Segoe UI"/>
            </a:endParaRPr>
          </a:p>
          <a:p>
            <a:r>
              <a:rPr lang="en-US" b="1" dirty="0">
                <a:latin typeface="Segoe UI"/>
                <a:cs typeface="Segoe UI"/>
              </a:rPr>
              <a:t>♟️Chess Club</a:t>
            </a:r>
          </a:p>
          <a:p>
            <a:r>
              <a:rPr lang="en-US" b="1" dirty="0">
                <a:latin typeface="Segoe UI"/>
                <a:cs typeface="Segoe UI"/>
              </a:rPr>
              <a:t>With Mrs. Harries</a:t>
            </a:r>
            <a:br>
              <a:rPr lang="en-US" dirty="0">
                <a:latin typeface="Segoe UI"/>
                <a:cs typeface="Segoe UI"/>
              </a:rPr>
            </a:br>
            <a:r>
              <a:rPr lang="en-US" dirty="0">
                <a:latin typeface="Segoe UI"/>
                <a:cs typeface="Segoe UI"/>
              </a:rPr>
              <a:t>📅 </a:t>
            </a:r>
            <a:r>
              <a:rPr lang="en-US" b="1" dirty="0">
                <a:latin typeface="Segoe UI"/>
                <a:cs typeface="Segoe UI"/>
              </a:rPr>
              <a:t>Wednesday Lunch</a:t>
            </a:r>
            <a:br>
              <a:rPr lang="en-US" dirty="0">
                <a:latin typeface="Segoe UI"/>
                <a:cs typeface="Segoe UI"/>
              </a:rPr>
            </a:br>
            <a:r>
              <a:rPr lang="en-US" dirty="0">
                <a:latin typeface="Segoe UI"/>
                <a:cs typeface="Segoe UI"/>
              </a:rPr>
              <a:t>👥 </a:t>
            </a:r>
            <a:r>
              <a:rPr lang="en-US" b="1" dirty="0">
                <a:latin typeface="Segoe UI"/>
                <a:cs typeface="Segoe UI"/>
              </a:rPr>
              <a:t>Open to Year 3 - 6</a:t>
            </a:r>
            <a:br>
              <a:rPr lang="en-US" dirty="0">
                <a:latin typeface="Segoe UI"/>
                <a:cs typeface="Segoe UI"/>
              </a:rPr>
            </a:br>
            <a:r>
              <a:rPr lang="en-US" dirty="0">
                <a:latin typeface="Segoe UI"/>
                <a:cs typeface="Segoe UI"/>
              </a:rPr>
              <a:t>🤔 Challenge your mind and master the game!</a:t>
            </a:r>
          </a:p>
          <a:p>
            <a:endParaRPr lang="en-US">
              <a:latin typeface="Segoe UI"/>
              <a:cs typeface="Segoe UI"/>
            </a:endParaRPr>
          </a:p>
          <a:p>
            <a:endParaRPr lang="en-US" dirty="0">
              <a:latin typeface="Segoe UI"/>
              <a:cs typeface="Segoe U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A586F8-6833-D279-067B-175565938F7F}"/>
              </a:ext>
            </a:extLst>
          </p:cNvPr>
          <p:cNvSpPr txBox="1"/>
          <p:nvPr/>
        </p:nvSpPr>
        <p:spPr>
          <a:xfrm>
            <a:off x="348270" y="4851584"/>
            <a:ext cx="9587831" cy="1815882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latin typeface="Segoe UI"/>
                <a:cs typeface="Segoe UI"/>
              </a:rPr>
              <a:t>All clubs will run from 7th September for 6 weeks ending the 16th October. After school clubs finish at 4:20pm.</a:t>
            </a:r>
            <a:endParaRPr lang="en-US" dirty="0"/>
          </a:p>
          <a:p>
            <a:r>
              <a:rPr lang="en-US" sz="2800" dirty="0">
                <a:latin typeface="Segoe UI"/>
                <a:cs typeface="Segoe UI"/>
              </a:rPr>
              <a:t>Please fill out the Microsoft Form to ensure your child gets in. </a:t>
            </a:r>
            <a:endParaRPr lang="en-US" dirty="0"/>
          </a:p>
        </p:txBody>
      </p:sp>
      <p:pic>
        <p:nvPicPr>
          <p:cNvPr id="2" name="Picture 1" descr="QR code">
            <a:extLst>
              <a:ext uri="{FF2B5EF4-FFF2-40B4-BE49-F238E27FC236}">
                <a16:creationId xmlns:a16="http://schemas.microsoft.com/office/drawing/2014/main" id="{ACB96FE6-0F4A-B918-BCBC-E4974E4031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2890" y="2025041"/>
            <a:ext cx="2265123" cy="2244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57f302-3991-4949-b299-caedfa3ced42">
      <Terms xmlns="http://schemas.microsoft.com/office/infopath/2007/PartnerControls"/>
    </lcf76f155ced4ddcb4097134ff3c332f>
    <TaxCatchAll xmlns="79494ece-fc3c-460d-b807-2f0616602d0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28E27F3A65494894070AD2BDB69425" ma:contentTypeVersion="18" ma:contentTypeDescription="Create a new document." ma:contentTypeScope="" ma:versionID="e195a1c735b151b3be85b23d94129d68">
  <xsd:schema xmlns:xsd="http://www.w3.org/2001/XMLSchema" xmlns:xs="http://www.w3.org/2001/XMLSchema" xmlns:p="http://schemas.microsoft.com/office/2006/metadata/properties" xmlns:ns2="9057f302-3991-4949-b299-caedfa3ced42" xmlns:ns3="79494ece-fc3c-460d-b807-2f0616602d02" targetNamespace="http://schemas.microsoft.com/office/2006/metadata/properties" ma:root="true" ma:fieldsID="9ce623ff7b43711e5e98a11d4b068b7e" ns2:_="" ns3:_="">
    <xsd:import namespace="9057f302-3991-4949-b299-caedfa3ced42"/>
    <xsd:import namespace="79494ece-fc3c-460d-b807-2f0616602d0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57f302-3991-4949-b299-caedfa3ced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494ece-fc3c-460d-b807-2f0616602d02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de8d77bf-52cc-44a6-a80c-8998d3d0c356}" ma:internalName="TaxCatchAll" ma:showField="CatchAllData" ma:web="79494ece-fc3c-460d-b807-2f0616602d0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902DD2B-E17F-4DC5-854A-2F81702FF3C0}">
  <ds:schemaRefs>
    <ds:schemaRef ds:uri="http://schemas.microsoft.com/office/2006/metadata/properties"/>
    <ds:schemaRef ds:uri="9057f302-3991-4949-b299-caedfa3ced42"/>
    <ds:schemaRef ds:uri="http://purl.org/dc/elements/1.1/"/>
    <ds:schemaRef ds:uri="http://purl.org/dc/terms/"/>
    <ds:schemaRef ds:uri="http://purl.org/dc/dcmitype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79494ece-fc3c-460d-b807-2f0616602d02"/>
  </ds:schemaRefs>
</ds:datastoreItem>
</file>

<file path=customXml/itemProps2.xml><?xml version="1.0" encoding="utf-8"?>
<ds:datastoreItem xmlns:ds="http://schemas.openxmlformats.org/officeDocument/2006/customXml" ds:itemID="{371B0544-FC8B-4AEC-9196-39B4CC3637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057f302-3991-4949-b299-caedfa3ced42"/>
    <ds:schemaRef ds:uri="79494ece-fc3c-460d-b807-2f0616602d0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8990F35-35B2-4331-97A3-031928A2230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144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B Blears (Tonysguboriau Primary School)</cp:lastModifiedBy>
  <cp:revision>115</cp:revision>
  <dcterms:created xsi:type="dcterms:W3CDTF">2025-09-01T09:35:56Z</dcterms:created>
  <dcterms:modified xsi:type="dcterms:W3CDTF">2026-09-09T13:52:45Z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0x010100DE28E27F3A65494894070AD2BDB69425</vt:lpwstr>
  </property>
  <property fmtid="{D5CDD505-2E9C-101B-9397-08002B2CF9AE}" pid="3" name="MediaServiceImageTags">
    <vt:lpwstr/>
  </property>
</Properties>
</file>